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나눔바른고딕" panose="020B0603020101020101" pitchFamily="50" charset="-127"/>
      <p:regular r:id="rId12"/>
      <p:bold r:id="rId13"/>
    </p:embeddedFont>
    <p:embeddedFont>
      <p:font typeface="나눔스퀘어 Bold" panose="020B0600000101010101" pitchFamily="50" charset="-127"/>
      <p:bold r:id="rId14"/>
    </p:embeddedFont>
    <p:embeddedFont>
      <p:font typeface="나눔스퀘어라운드 Bold" panose="020B0600000101010101" pitchFamily="50" charset="-127"/>
      <p:bold r:id="rId15"/>
    </p:embeddedFont>
    <p:embeddedFont>
      <p:font typeface="나눔스퀘어라운드 Extra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배달의민족 한나체 Air" panose="020B0600000101010101" pitchFamily="50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8D5ABF-92C4-4B46-BF72-D6777C5C75D5}" type="doc">
      <dgm:prSet loTypeId="urn:microsoft.com/office/officeart/2005/8/layout/cycle8" loCatId="cycle" qsTypeId="urn:microsoft.com/office/officeart/2005/8/quickstyle/simple1" qsCatId="simple" csTypeId="urn:microsoft.com/office/officeart/2005/8/colors/accent0_3" csCatId="mainScheme" phldr="1"/>
      <dgm:spPr/>
    </dgm:pt>
    <dgm:pt modelId="{3B309328-CBE8-4211-BC44-DFCE716EF906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계정 배분</a:t>
          </a:r>
        </a:p>
      </dgm:t>
    </dgm:pt>
    <dgm:pt modelId="{93ACB644-696E-4BAC-9A60-F3E070EF4A90}" type="parTrans" cxnId="{0707D68E-0646-42A8-8FFE-942D160AF6A4}">
      <dgm:prSet/>
      <dgm:spPr/>
      <dgm:t>
        <a:bodyPr/>
        <a:lstStyle/>
        <a:p>
          <a:pPr latinLnBrk="1"/>
          <a:endParaRPr lang="ko-KR" altLang="en-US" sz="1400"/>
        </a:p>
      </dgm:t>
    </dgm:pt>
    <dgm:pt modelId="{CAF3E868-BF97-411F-ADED-54078F673BF7}" type="sibTrans" cxnId="{0707D68E-0646-42A8-8FFE-942D160AF6A4}">
      <dgm:prSet/>
      <dgm:spPr/>
      <dgm:t>
        <a:bodyPr/>
        <a:lstStyle/>
        <a:p>
          <a:pPr latinLnBrk="1"/>
          <a:endParaRPr lang="ko-KR" altLang="en-US" sz="1400"/>
        </a:p>
      </dgm:t>
    </dgm:pt>
    <dgm:pt modelId="{A935C68C-C9A0-40CF-82CA-3AE8C448A7DF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메일 발송</a:t>
          </a:r>
        </a:p>
      </dgm:t>
    </dgm:pt>
    <dgm:pt modelId="{F9677964-B7EB-47FF-9313-ED6CC986163C}" type="parTrans" cxnId="{F30E51E4-A46D-449E-B74F-529C36A8C645}">
      <dgm:prSet/>
      <dgm:spPr/>
      <dgm:t>
        <a:bodyPr/>
        <a:lstStyle/>
        <a:p>
          <a:pPr latinLnBrk="1"/>
          <a:endParaRPr lang="ko-KR" altLang="en-US" sz="1400"/>
        </a:p>
      </dgm:t>
    </dgm:pt>
    <dgm:pt modelId="{426D6410-72E7-4057-A929-F5AA1C14674E}" type="sibTrans" cxnId="{F30E51E4-A46D-449E-B74F-529C36A8C645}">
      <dgm:prSet/>
      <dgm:spPr/>
      <dgm:t>
        <a:bodyPr/>
        <a:lstStyle/>
        <a:p>
          <a:pPr latinLnBrk="1"/>
          <a:endParaRPr lang="ko-KR" altLang="en-US" sz="1400"/>
        </a:p>
      </dgm:t>
    </dgm:pt>
    <dgm:pt modelId="{6E14FC28-06E5-4343-8CFD-B002C0EDAC64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PW </a:t>
          </a:r>
          <a:r>
            <a: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변경</a:t>
          </a:r>
        </a:p>
      </dgm:t>
    </dgm:pt>
    <dgm:pt modelId="{BA03897D-C579-4D80-9349-EE61BD132FBB}" type="parTrans" cxnId="{8CE64874-1920-4733-BD16-428B4A8FF759}">
      <dgm:prSet/>
      <dgm:spPr/>
      <dgm:t>
        <a:bodyPr/>
        <a:lstStyle/>
        <a:p>
          <a:pPr latinLnBrk="1"/>
          <a:endParaRPr lang="ko-KR" altLang="en-US" sz="1400"/>
        </a:p>
      </dgm:t>
    </dgm:pt>
    <dgm:pt modelId="{0C11B266-84B3-4500-9104-43079556F3CC}" type="sibTrans" cxnId="{8CE64874-1920-4733-BD16-428B4A8FF759}">
      <dgm:prSet/>
      <dgm:spPr/>
      <dgm:t>
        <a:bodyPr/>
        <a:lstStyle/>
        <a:p>
          <a:pPr latinLnBrk="1"/>
          <a:endParaRPr lang="ko-KR" altLang="en-US" sz="1400"/>
        </a:p>
      </dgm:t>
    </dgm:pt>
    <dgm:pt modelId="{D1640E48-D7A0-4686-AD5C-C545F65EFFB6}">
      <dgm:prSet phldrT="[텍스트]" custT="1"/>
      <dgm:spPr/>
      <dgm:t>
        <a:bodyPr/>
        <a:lstStyle/>
        <a:p>
          <a:pPr latinLnBrk="1"/>
          <a:r>
            <a: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30</a:t>
          </a:r>
          <a:r>
            <a: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일 대기</a:t>
          </a:r>
        </a:p>
      </dgm:t>
    </dgm:pt>
    <dgm:pt modelId="{D9C1B1B2-22B2-4A6B-96DA-440408FED096}" type="parTrans" cxnId="{F798755C-2027-443D-96DC-E01B66AB4578}">
      <dgm:prSet/>
      <dgm:spPr/>
      <dgm:t>
        <a:bodyPr/>
        <a:lstStyle/>
        <a:p>
          <a:pPr latinLnBrk="1"/>
          <a:endParaRPr lang="ko-KR" altLang="en-US" sz="1400"/>
        </a:p>
      </dgm:t>
    </dgm:pt>
    <dgm:pt modelId="{805CC359-21C9-46B0-ACDC-5CDFCB01EDCB}" type="sibTrans" cxnId="{F798755C-2027-443D-96DC-E01B66AB4578}">
      <dgm:prSet/>
      <dgm:spPr/>
      <dgm:t>
        <a:bodyPr/>
        <a:lstStyle/>
        <a:p>
          <a:pPr latinLnBrk="1"/>
          <a:endParaRPr lang="ko-KR" altLang="en-US" sz="1400"/>
        </a:p>
      </dgm:t>
    </dgm:pt>
    <dgm:pt modelId="{A5E98990-2E83-4492-B734-25B678B8AC1F}" type="pres">
      <dgm:prSet presAssocID="{658D5ABF-92C4-4B46-BF72-D6777C5C75D5}" presName="compositeShape" presStyleCnt="0">
        <dgm:presLayoutVars>
          <dgm:chMax val="7"/>
          <dgm:dir/>
          <dgm:resizeHandles val="exact"/>
        </dgm:presLayoutVars>
      </dgm:prSet>
      <dgm:spPr/>
    </dgm:pt>
    <dgm:pt modelId="{0679772F-F792-4A70-8F73-BD9CC3F023B2}" type="pres">
      <dgm:prSet presAssocID="{658D5ABF-92C4-4B46-BF72-D6777C5C75D5}" presName="wedge1" presStyleLbl="node1" presStyleIdx="0" presStyleCnt="4"/>
      <dgm:spPr/>
    </dgm:pt>
    <dgm:pt modelId="{C0239618-F183-40B2-A84E-17F4B8CD9D56}" type="pres">
      <dgm:prSet presAssocID="{658D5ABF-92C4-4B46-BF72-D6777C5C75D5}" presName="dummy1a" presStyleCnt="0"/>
      <dgm:spPr/>
    </dgm:pt>
    <dgm:pt modelId="{160AB90F-BC2E-4CC5-A6C6-D2C7B9B25975}" type="pres">
      <dgm:prSet presAssocID="{658D5ABF-92C4-4B46-BF72-D6777C5C75D5}" presName="dummy1b" presStyleCnt="0"/>
      <dgm:spPr/>
    </dgm:pt>
    <dgm:pt modelId="{1DBD6A62-CF75-4C5C-AFA1-4F997DFA89D3}" type="pres">
      <dgm:prSet presAssocID="{658D5ABF-92C4-4B46-BF72-D6777C5C75D5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F740B4F-12D8-4166-A565-8E2E07B61F48}" type="pres">
      <dgm:prSet presAssocID="{658D5ABF-92C4-4B46-BF72-D6777C5C75D5}" presName="wedge2" presStyleLbl="node1" presStyleIdx="1" presStyleCnt="4"/>
      <dgm:spPr/>
    </dgm:pt>
    <dgm:pt modelId="{F9C1BC88-C1EB-4CEB-BACA-76F233D33D57}" type="pres">
      <dgm:prSet presAssocID="{658D5ABF-92C4-4B46-BF72-D6777C5C75D5}" presName="dummy2a" presStyleCnt="0"/>
      <dgm:spPr/>
    </dgm:pt>
    <dgm:pt modelId="{500E513B-14F2-48F9-B232-6D5BAADCC787}" type="pres">
      <dgm:prSet presAssocID="{658D5ABF-92C4-4B46-BF72-D6777C5C75D5}" presName="dummy2b" presStyleCnt="0"/>
      <dgm:spPr/>
    </dgm:pt>
    <dgm:pt modelId="{E58BA7FD-3CD9-4A96-8B5B-F54471A12074}" type="pres">
      <dgm:prSet presAssocID="{658D5ABF-92C4-4B46-BF72-D6777C5C75D5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92AC675-393A-4673-8D34-41B0917046FD}" type="pres">
      <dgm:prSet presAssocID="{658D5ABF-92C4-4B46-BF72-D6777C5C75D5}" presName="wedge3" presStyleLbl="node1" presStyleIdx="2" presStyleCnt="4"/>
      <dgm:spPr/>
    </dgm:pt>
    <dgm:pt modelId="{CB1A3E43-D5B3-4A28-BA1C-A9EE03D0C8A1}" type="pres">
      <dgm:prSet presAssocID="{658D5ABF-92C4-4B46-BF72-D6777C5C75D5}" presName="dummy3a" presStyleCnt="0"/>
      <dgm:spPr/>
    </dgm:pt>
    <dgm:pt modelId="{39B0F333-8C33-46D1-94C6-6C3345BFB607}" type="pres">
      <dgm:prSet presAssocID="{658D5ABF-92C4-4B46-BF72-D6777C5C75D5}" presName="dummy3b" presStyleCnt="0"/>
      <dgm:spPr/>
    </dgm:pt>
    <dgm:pt modelId="{5C4F343F-295B-4BBC-A847-E756524EC332}" type="pres">
      <dgm:prSet presAssocID="{658D5ABF-92C4-4B46-BF72-D6777C5C75D5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33ABA34-69E9-4B5D-AE8C-33417A0582D6}" type="pres">
      <dgm:prSet presAssocID="{658D5ABF-92C4-4B46-BF72-D6777C5C75D5}" presName="wedge4" presStyleLbl="node1" presStyleIdx="3" presStyleCnt="4"/>
      <dgm:spPr/>
    </dgm:pt>
    <dgm:pt modelId="{F16B8FD7-E6AA-41C0-8C3C-263A6450F470}" type="pres">
      <dgm:prSet presAssocID="{658D5ABF-92C4-4B46-BF72-D6777C5C75D5}" presName="dummy4a" presStyleCnt="0"/>
      <dgm:spPr/>
    </dgm:pt>
    <dgm:pt modelId="{300458F7-0FA0-4FBB-92A9-1E807A874F45}" type="pres">
      <dgm:prSet presAssocID="{658D5ABF-92C4-4B46-BF72-D6777C5C75D5}" presName="dummy4b" presStyleCnt="0"/>
      <dgm:spPr/>
    </dgm:pt>
    <dgm:pt modelId="{7F30E273-A250-4EE3-8D54-F943876EA839}" type="pres">
      <dgm:prSet presAssocID="{658D5ABF-92C4-4B46-BF72-D6777C5C75D5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DCB3884A-8D58-4DFA-97E4-D47735030001}" type="pres">
      <dgm:prSet presAssocID="{CAF3E868-BF97-411F-ADED-54078F673BF7}" presName="arrowWedge1" presStyleLbl="fgSibTrans2D1" presStyleIdx="0" presStyleCnt="4"/>
      <dgm:spPr/>
    </dgm:pt>
    <dgm:pt modelId="{C77186D1-9EE2-4F2D-A45E-E9363DB94ED9}" type="pres">
      <dgm:prSet presAssocID="{426D6410-72E7-4057-A929-F5AA1C14674E}" presName="arrowWedge2" presStyleLbl="fgSibTrans2D1" presStyleIdx="1" presStyleCnt="4"/>
      <dgm:spPr/>
    </dgm:pt>
    <dgm:pt modelId="{75799FD6-D4F5-49BA-A790-837CDCD6A9D1}" type="pres">
      <dgm:prSet presAssocID="{805CC359-21C9-46B0-ACDC-5CDFCB01EDCB}" presName="arrowWedge3" presStyleLbl="fgSibTrans2D1" presStyleIdx="2" presStyleCnt="4"/>
      <dgm:spPr/>
    </dgm:pt>
    <dgm:pt modelId="{D69A2DC1-15C5-432C-8369-0ACE63C7F825}" type="pres">
      <dgm:prSet presAssocID="{0C11B266-84B3-4500-9104-43079556F3CC}" presName="arrowWedge4" presStyleLbl="fgSibTrans2D1" presStyleIdx="3" presStyleCnt="4"/>
      <dgm:spPr/>
    </dgm:pt>
  </dgm:ptLst>
  <dgm:cxnLst>
    <dgm:cxn modelId="{4A066904-8382-4D7D-B1BC-E521FF895E4D}" type="presOf" srcId="{3B309328-CBE8-4211-BC44-DFCE716EF906}" destId="{1DBD6A62-CF75-4C5C-AFA1-4F997DFA89D3}" srcOrd="1" destOrd="0" presId="urn:microsoft.com/office/officeart/2005/8/layout/cycle8"/>
    <dgm:cxn modelId="{186AC020-A334-47AA-9533-2750B5FA1A5E}" type="presOf" srcId="{658D5ABF-92C4-4B46-BF72-D6777C5C75D5}" destId="{A5E98990-2E83-4492-B734-25B678B8AC1F}" srcOrd="0" destOrd="0" presId="urn:microsoft.com/office/officeart/2005/8/layout/cycle8"/>
    <dgm:cxn modelId="{F798755C-2027-443D-96DC-E01B66AB4578}" srcId="{658D5ABF-92C4-4B46-BF72-D6777C5C75D5}" destId="{D1640E48-D7A0-4686-AD5C-C545F65EFFB6}" srcOrd="2" destOrd="0" parTransId="{D9C1B1B2-22B2-4A6B-96DA-440408FED096}" sibTransId="{805CC359-21C9-46B0-ACDC-5CDFCB01EDCB}"/>
    <dgm:cxn modelId="{D0B71C52-BD7A-48BB-8E2B-FDCDD08A9000}" type="presOf" srcId="{6E14FC28-06E5-4343-8CFD-B002C0EDAC64}" destId="{7F30E273-A250-4EE3-8D54-F943876EA839}" srcOrd="1" destOrd="0" presId="urn:microsoft.com/office/officeart/2005/8/layout/cycle8"/>
    <dgm:cxn modelId="{8CE64874-1920-4733-BD16-428B4A8FF759}" srcId="{658D5ABF-92C4-4B46-BF72-D6777C5C75D5}" destId="{6E14FC28-06E5-4343-8CFD-B002C0EDAC64}" srcOrd="3" destOrd="0" parTransId="{BA03897D-C579-4D80-9349-EE61BD132FBB}" sibTransId="{0C11B266-84B3-4500-9104-43079556F3CC}"/>
    <dgm:cxn modelId="{BF809D80-AFC9-4922-8C63-5C9ABD583287}" type="presOf" srcId="{3B309328-CBE8-4211-BC44-DFCE716EF906}" destId="{0679772F-F792-4A70-8F73-BD9CC3F023B2}" srcOrd="0" destOrd="0" presId="urn:microsoft.com/office/officeart/2005/8/layout/cycle8"/>
    <dgm:cxn modelId="{0707D68E-0646-42A8-8FFE-942D160AF6A4}" srcId="{658D5ABF-92C4-4B46-BF72-D6777C5C75D5}" destId="{3B309328-CBE8-4211-BC44-DFCE716EF906}" srcOrd="0" destOrd="0" parTransId="{93ACB644-696E-4BAC-9A60-F3E070EF4A90}" sibTransId="{CAF3E868-BF97-411F-ADED-54078F673BF7}"/>
    <dgm:cxn modelId="{E2B402AD-6466-4E2F-B42A-9B91D5393F93}" type="presOf" srcId="{A935C68C-C9A0-40CF-82CA-3AE8C448A7DF}" destId="{0F740B4F-12D8-4166-A565-8E2E07B61F48}" srcOrd="0" destOrd="0" presId="urn:microsoft.com/office/officeart/2005/8/layout/cycle8"/>
    <dgm:cxn modelId="{99245EB0-581E-48E8-B23E-CF99D2A3CD1B}" type="presOf" srcId="{D1640E48-D7A0-4686-AD5C-C545F65EFFB6}" destId="{5C4F343F-295B-4BBC-A847-E756524EC332}" srcOrd="1" destOrd="0" presId="urn:microsoft.com/office/officeart/2005/8/layout/cycle8"/>
    <dgm:cxn modelId="{3A2182BF-0D70-4566-A49E-2F1F1318CC2C}" type="presOf" srcId="{D1640E48-D7A0-4686-AD5C-C545F65EFFB6}" destId="{292AC675-393A-4673-8D34-41B0917046FD}" srcOrd="0" destOrd="0" presId="urn:microsoft.com/office/officeart/2005/8/layout/cycle8"/>
    <dgm:cxn modelId="{D23238DE-2AF0-47A4-9B3D-1AA43A372BB5}" type="presOf" srcId="{6E14FC28-06E5-4343-8CFD-B002C0EDAC64}" destId="{233ABA34-69E9-4B5D-AE8C-33417A0582D6}" srcOrd="0" destOrd="0" presId="urn:microsoft.com/office/officeart/2005/8/layout/cycle8"/>
    <dgm:cxn modelId="{F30E51E4-A46D-449E-B74F-529C36A8C645}" srcId="{658D5ABF-92C4-4B46-BF72-D6777C5C75D5}" destId="{A935C68C-C9A0-40CF-82CA-3AE8C448A7DF}" srcOrd="1" destOrd="0" parTransId="{F9677964-B7EB-47FF-9313-ED6CC986163C}" sibTransId="{426D6410-72E7-4057-A929-F5AA1C14674E}"/>
    <dgm:cxn modelId="{DBB817E5-6484-4D2F-AECE-5BA6A3553C77}" type="presOf" srcId="{A935C68C-C9A0-40CF-82CA-3AE8C448A7DF}" destId="{E58BA7FD-3CD9-4A96-8B5B-F54471A12074}" srcOrd="1" destOrd="0" presId="urn:microsoft.com/office/officeart/2005/8/layout/cycle8"/>
    <dgm:cxn modelId="{2FC8B4D7-F7E9-4087-A720-177E5C8B7684}" type="presParOf" srcId="{A5E98990-2E83-4492-B734-25B678B8AC1F}" destId="{0679772F-F792-4A70-8F73-BD9CC3F023B2}" srcOrd="0" destOrd="0" presId="urn:microsoft.com/office/officeart/2005/8/layout/cycle8"/>
    <dgm:cxn modelId="{FF39E4BE-97A6-4F65-81F3-2CE3ABB49A7D}" type="presParOf" srcId="{A5E98990-2E83-4492-B734-25B678B8AC1F}" destId="{C0239618-F183-40B2-A84E-17F4B8CD9D56}" srcOrd="1" destOrd="0" presId="urn:microsoft.com/office/officeart/2005/8/layout/cycle8"/>
    <dgm:cxn modelId="{FD0B4A90-A144-4C9F-AEC9-2478C697335C}" type="presParOf" srcId="{A5E98990-2E83-4492-B734-25B678B8AC1F}" destId="{160AB90F-BC2E-4CC5-A6C6-D2C7B9B25975}" srcOrd="2" destOrd="0" presId="urn:microsoft.com/office/officeart/2005/8/layout/cycle8"/>
    <dgm:cxn modelId="{D0CEAB3E-1220-47D9-87BE-58376ED5E171}" type="presParOf" srcId="{A5E98990-2E83-4492-B734-25B678B8AC1F}" destId="{1DBD6A62-CF75-4C5C-AFA1-4F997DFA89D3}" srcOrd="3" destOrd="0" presId="urn:microsoft.com/office/officeart/2005/8/layout/cycle8"/>
    <dgm:cxn modelId="{F022CB61-C4A3-4E2F-A4EB-CEF1F22F3676}" type="presParOf" srcId="{A5E98990-2E83-4492-B734-25B678B8AC1F}" destId="{0F740B4F-12D8-4166-A565-8E2E07B61F48}" srcOrd="4" destOrd="0" presId="urn:microsoft.com/office/officeart/2005/8/layout/cycle8"/>
    <dgm:cxn modelId="{B11DFD1F-685A-40C4-BF09-0A723DE71BB3}" type="presParOf" srcId="{A5E98990-2E83-4492-B734-25B678B8AC1F}" destId="{F9C1BC88-C1EB-4CEB-BACA-76F233D33D57}" srcOrd="5" destOrd="0" presId="urn:microsoft.com/office/officeart/2005/8/layout/cycle8"/>
    <dgm:cxn modelId="{F18F69EC-9AB6-451A-8E09-8B2CBB1A750E}" type="presParOf" srcId="{A5E98990-2E83-4492-B734-25B678B8AC1F}" destId="{500E513B-14F2-48F9-B232-6D5BAADCC787}" srcOrd="6" destOrd="0" presId="urn:microsoft.com/office/officeart/2005/8/layout/cycle8"/>
    <dgm:cxn modelId="{8662E744-8675-49DA-8A8E-074FD7B8370B}" type="presParOf" srcId="{A5E98990-2E83-4492-B734-25B678B8AC1F}" destId="{E58BA7FD-3CD9-4A96-8B5B-F54471A12074}" srcOrd="7" destOrd="0" presId="urn:microsoft.com/office/officeart/2005/8/layout/cycle8"/>
    <dgm:cxn modelId="{BD9A1F02-9D1B-40C6-8BC4-268FEF4813F4}" type="presParOf" srcId="{A5E98990-2E83-4492-B734-25B678B8AC1F}" destId="{292AC675-393A-4673-8D34-41B0917046FD}" srcOrd="8" destOrd="0" presId="urn:microsoft.com/office/officeart/2005/8/layout/cycle8"/>
    <dgm:cxn modelId="{2AD8563C-1FBF-49BF-8CA9-25370F9FDE14}" type="presParOf" srcId="{A5E98990-2E83-4492-B734-25B678B8AC1F}" destId="{CB1A3E43-D5B3-4A28-BA1C-A9EE03D0C8A1}" srcOrd="9" destOrd="0" presId="urn:microsoft.com/office/officeart/2005/8/layout/cycle8"/>
    <dgm:cxn modelId="{DDBAF0E3-3CD7-4950-AA52-2BBD59FA7C40}" type="presParOf" srcId="{A5E98990-2E83-4492-B734-25B678B8AC1F}" destId="{39B0F333-8C33-46D1-94C6-6C3345BFB607}" srcOrd="10" destOrd="0" presId="urn:microsoft.com/office/officeart/2005/8/layout/cycle8"/>
    <dgm:cxn modelId="{CE748192-B189-4D13-84B4-C26F9F697B19}" type="presParOf" srcId="{A5E98990-2E83-4492-B734-25B678B8AC1F}" destId="{5C4F343F-295B-4BBC-A847-E756524EC332}" srcOrd="11" destOrd="0" presId="urn:microsoft.com/office/officeart/2005/8/layout/cycle8"/>
    <dgm:cxn modelId="{DDED4FC4-434E-40C7-AAEF-428D84C8A64C}" type="presParOf" srcId="{A5E98990-2E83-4492-B734-25B678B8AC1F}" destId="{233ABA34-69E9-4B5D-AE8C-33417A0582D6}" srcOrd="12" destOrd="0" presId="urn:microsoft.com/office/officeart/2005/8/layout/cycle8"/>
    <dgm:cxn modelId="{5D4C88F0-F0DE-4CD9-B7E7-F68A019126C3}" type="presParOf" srcId="{A5E98990-2E83-4492-B734-25B678B8AC1F}" destId="{F16B8FD7-E6AA-41C0-8C3C-263A6450F470}" srcOrd="13" destOrd="0" presId="urn:microsoft.com/office/officeart/2005/8/layout/cycle8"/>
    <dgm:cxn modelId="{A9BF0298-2C80-4769-B1D1-54787732CF9A}" type="presParOf" srcId="{A5E98990-2E83-4492-B734-25B678B8AC1F}" destId="{300458F7-0FA0-4FBB-92A9-1E807A874F45}" srcOrd="14" destOrd="0" presId="urn:microsoft.com/office/officeart/2005/8/layout/cycle8"/>
    <dgm:cxn modelId="{EFF32CE0-0703-4EDF-ABD7-B99471CF1A59}" type="presParOf" srcId="{A5E98990-2E83-4492-B734-25B678B8AC1F}" destId="{7F30E273-A250-4EE3-8D54-F943876EA839}" srcOrd="15" destOrd="0" presId="urn:microsoft.com/office/officeart/2005/8/layout/cycle8"/>
    <dgm:cxn modelId="{BB4D1E69-7C4F-4384-BA9D-45468267CA44}" type="presParOf" srcId="{A5E98990-2E83-4492-B734-25B678B8AC1F}" destId="{DCB3884A-8D58-4DFA-97E4-D47735030001}" srcOrd="16" destOrd="0" presId="urn:microsoft.com/office/officeart/2005/8/layout/cycle8"/>
    <dgm:cxn modelId="{4A1A6AC1-EB1B-4F40-87E8-5A9FF1BF7E0E}" type="presParOf" srcId="{A5E98990-2E83-4492-B734-25B678B8AC1F}" destId="{C77186D1-9EE2-4F2D-A45E-E9363DB94ED9}" srcOrd="17" destOrd="0" presId="urn:microsoft.com/office/officeart/2005/8/layout/cycle8"/>
    <dgm:cxn modelId="{8F880A09-464D-4E4E-9C84-0537CD82AE79}" type="presParOf" srcId="{A5E98990-2E83-4492-B734-25B678B8AC1F}" destId="{75799FD6-D4F5-49BA-A790-837CDCD6A9D1}" srcOrd="18" destOrd="0" presId="urn:microsoft.com/office/officeart/2005/8/layout/cycle8"/>
    <dgm:cxn modelId="{A6F1577B-D281-485B-A107-51C6326153D9}" type="presParOf" srcId="{A5E98990-2E83-4492-B734-25B678B8AC1F}" destId="{D69A2DC1-15C5-432C-8369-0ACE63C7F825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9772F-F792-4A70-8F73-BD9CC3F023B2}">
      <dsp:nvSpPr>
        <dsp:cNvPr id="0" name=""/>
        <dsp:cNvSpPr/>
      </dsp:nvSpPr>
      <dsp:spPr>
        <a:xfrm>
          <a:off x="719963" y="201722"/>
          <a:ext cx="2800705" cy="2800705"/>
        </a:xfrm>
        <a:prstGeom prst="pie">
          <a:avLst>
            <a:gd name="adj1" fmla="val 1620000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계정 배분</a:t>
          </a:r>
        </a:p>
      </dsp:txBody>
      <dsp:txXfrm>
        <a:off x="2206671" y="782201"/>
        <a:ext cx="1033593" cy="766859"/>
      </dsp:txXfrm>
    </dsp:sp>
    <dsp:sp modelId="{0F740B4F-12D8-4166-A565-8E2E07B61F48}">
      <dsp:nvSpPr>
        <dsp:cNvPr id="0" name=""/>
        <dsp:cNvSpPr/>
      </dsp:nvSpPr>
      <dsp:spPr>
        <a:xfrm>
          <a:off x="719963" y="295745"/>
          <a:ext cx="2800705" cy="2800705"/>
        </a:xfrm>
        <a:prstGeom prst="pie">
          <a:avLst>
            <a:gd name="adj1" fmla="val 0"/>
            <a:gd name="adj2" fmla="val 54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메일 발송</a:t>
          </a:r>
        </a:p>
      </dsp:txBody>
      <dsp:txXfrm>
        <a:off x="2206671" y="1749111"/>
        <a:ext cx="1033593" cy="766859"/>
      </dsp:txXfrm>
    </dsp:sp>
    <dsp:sp modelId="{292AC675-393A-4673-8D34-41B0917046FD}">
      <dsp:nvSpPr>
        <dsp:cNvPr id="0" name=""/>
        <dsp:cNvSpPr/>
      </dsp:nvSpPr>
      <dsp:spPr>
        <a:xfrm>
          <a:off x="625940" y="295745"/>
          <a:ext cx="2800705" cy="2800705"/>
        </a:xfrm>
        <a:prstGeom prst="pie">
          <a:avLst>
            <a:gd name="adj1" fmla="val 5400000"/>
            <a:gd name="adj2" fmla="val 108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30</a:t>
          </a:r>
          <a:r>
            <a:rPr lang="ko-KR" altLang="en-US" sz="18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일 대기</a:t>
          </a:r>
        </a:p>
      </dsp:txBody>
      <dsp:txXfrm>
        <a:off x="906343" y="1749111"/>
        <a:ext cx="1033593" cy="766859"/>
      </dsp:txXfrm>
    </dsp:sp>
    <dsp:sp modelId="{233ABA34-69E9-4B5D-AE8C-33417A0582D6}">
      <dsp:nvSpPr>
        <dsp:cNvPr id="0" name=""/>
        <dsp:cNvSpPr/>
      </dsp:nvSpPr>
      <dsp:spPr>
        <a:xfrm>
          <a:off x="625940" y="201722"/>
          <a:ext cx="2800705" cy="2800705"/>
        </a:xfrm>
        <a:prstGeom prst="pie">
          <a:avLst>
            <a:gd name="adj1" fmla="val 108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PW </a:t>
          </a:r>
          <a:r>
            <a:rPr lang="ko-KR" altLang="en-US" sz="2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변경</a:t>
          </a:r>
        </a:p>
      </dsp:txBody>
      <dsp:txXfrm>
        <a:off x="906343" y="782201"/>
        <a:ext cx="1033593" cy="766859"/>
      </dsp:txXfrm>
    </dsp:sp>
    <dsp:sp modelId="{DCB3884A-8D58-4DFA-97E4-D47735030001}">
      <dsp:nvSpPr>
        <dsp:cNvPr id="0" name=""/>
        <dsp:cNvSpPr/>
      </dsp:nvSpPr>
      <dsp:spPr>
        <a:xfrm>
          <a:off x="546586" y="28345"/>
          <a:ext cx="3147459" cy="3147459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186D1-9EE2-4F2D-A45E-E9363DB94ED9}">
      <dsp:nvSpPr>
        <dsp:cNvPr id="0" name=""/>
        <dsp:cNvSpPr/>
      </dsp:nvSpPr>
      <dsp:spPr>
        <a:xfrm>
          <a:off x="546586" y="122368"/>
          <a:ext cx="3147459" cy="3147459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99FD6-D4F5-49BA-A790-837CDCD6A9D1}">
      <dsp:nvSpPr>
        <dsp:cNvPr id="0" name=""/>
        <dsp:cNvSpPr/>
      </dsp:nvSpPr>
      <dsp:spPr>
        <a:xfrm>
          <a:off x="452563" y="122368"/>
          <a:ext cx="3147459" cy="3147459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A2DC1-15C5-432C-8369-0ACE63C7F825}">
      <dsp:nvSpPr>
        <dsp:cNvPr id="0" name=""/>
        <dsp:cNvSpPr/>
      </dsp:nvSpPr>
      <dsp:spPr>
        <a:xfrm>
          <a:off x="452563" y="28345"/>
          <a:ext cx="3147459" cy="3147459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1B406-0A55-4512-AAB9-4308812E3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BFD2A1-4E0E-470B-A72D-C62602385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170-738E-444A-90DB-107A9E4A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7C857A-3EAC-444E-8A4A-73BB56F2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9FDBC-D023-4D5E-9010-BAE9B45C6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20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EC311-8A3A-4481-B749-2980FE4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7116AB-24BD-4CF4-9CFC-01CAD13F1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220A81-D485-4910-892D-3AAA3398C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A39EB4-6743-4878-81A5-7EAAFD21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BF8805-652F-4455-A453-38A98EF4D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50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3138CC-51EC-4D72-9852-47A8CA8D4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056128-F4D5-4D93-8450-72288F119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AA62C-1BEF-48FC-BE72-1A8C2B733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55765-A4BF-49CC-A0FC-7DED4EAA7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E96028-94D3-40BF-8E26-1EB7673A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6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61862-5719-49AC-891B-001B5E8E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1B3649-14FB-4790-870A-4A5BE0CB5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31FFF-3236-4918-BBBF-D50004419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FA80FA-2834-4E88-BEF0-A93F1B151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8BD75B-B596-46AA-BD1E-72EAF47F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83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5EE0-6EA7-416C-93BE-90A92C80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04865-33EA-426C-8C12-99D093D6B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C467C-1FF5-4525-944C-3EEE32E2E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A2E5C-38AB-4294-865B-5CCBEF733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6C9C7-BB25-45F6-9229-51C90925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69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8EB0C-3ECB-4634-BA6A-3D375EA9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06A26-C8BD-4254-83D7-6B516E4C2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065576-BAB1-4116-8EF2-4188C134E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F33411-33CC-445D-95DC-41986FD36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D52C99-6763-4CEE-9C39-8B8B10C82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D091E-5619-40B4-94FB-5321AA45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2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9635-2E6D-4F57-A0E0-3221F3EBF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EF6277-E500-4A41-8ACA-1EFF75C87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E2BA20-404C-4475-AD65-2ABFE7455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4E1AE0-6334-48F8-A303-DDC137316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057AEA-F176-45E0-8FBD-12947FF4E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51277E-2B50-4CE6-8104-93BEA00F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85CBFD-9D35-40CA-99CD-DDFD64454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636D8E-B83D-42C7-B4E8-2C1BA9998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34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3E335-A088-47DB-8B38-2493B9DEE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071CCD-F77B-4531-882D-325AE4F2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A3F2BE-FCEC-42B8-879D-5D3764929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18A4DF-D8FD-47BD-961A-1A88EC63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88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CBB95B-9176-462B-BBBD-38A3772E9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08AF83-CE69-4053-BC46-DBAC27DF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1C3C0-2B89-461D-BCE5-AF2B40A29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19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1905F-086F-4018-AA02-074421C4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A2CA75-B5D6-4331-BFE9-1658A95A7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941043-2F36-4F52-A750-D6283CC78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0223F0-94B6-4997-99DB-32CA1E5F4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978562-F417-4603-8976-10331F5B1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F41613-C1E1-4975-B2D5-19F33B18E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23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3124B-5CF2-4AD3-AD83-D35336D6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C3E2CE-5756-4771-953B-83CF4C950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201555-0D3A-4CDC-ABA7-9D7265747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4F05B3-2113-42C7-958B-964533CD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4AF145-177E-428A-9BA4-FBAB2EDD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5DD5B1-E1D7-45F8-BA73-31DE62AD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6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9CA8B8-B420-4719-8FCA-DCE5C9465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5D208A-DF5D-4AA8-BC9A-A1F011BA3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976B75-DD1B-403C-8178-C01F6301F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2C36E7-21AB-4378-999C-942A1994F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16AEF-7768-4EAF-A86F-7522B209A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256BFE0-CC6D-4C10-AF6E-FED47984AD3D}"/>
              </a:ext>
            </a:extLst>
          </p:cNvPr>
          <p:cNvSpPr/>
          <p:nvPr userDrawn="1"/>
        </p:nvSpPr>
        <p:spPr>
          <a:xfrm rot="5400000">
            <a:off x="-489744" y="-669116"/>
            <a:ext cx="2068482" cy="2068482"/>
          </a:xfrm>
          <a:prstGeom prst="rtTriangl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E70BEAAC-08B1-44B9-813A-979E2628F75B}"/>
              </a:ext>
            </a:extLst>
          </p:cNvPr>
          <p:cNvSpPr/>
          <p:nvPr userDrawn="1"/>
        </p:nvSpPr>
        <p:spPr>
          <a:xfrm rot="16200000">
            <a:off x="10548159" y="5458634"/>
            <a:ext cx="2068482" cy="2068482"/>
          </a:xfrm>
          <a:prstGeom prst="rtTriangl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19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4.wdp"/><Relationship Id="rId4" Type="http://schemas.openxmlformats.org/officeDocument/2006/relationships/diagramData" Target="../diagrams/data1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1F08645-D326-46AC-82A0-75E232AC6FFD}"/>
              </a:ext>
            </a:extLst>
          </p:cNvPr>
          <p:cNvSpPr/>
          <p:nvPr/>
        </p:nvSpPr>
        <p:spPr>
          <a:xfrm>
            <a:off x="-1" y="0"/>
            <a:ext cx="12192001" cy="68967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23A12E-8E84-4DBC-9C76-1F76717DEF7D}"/>
              </a:ext>
            </a:extLst>
          </p:cNvPr>
          <p:cNvGrpSpPr/>
          <p:nvPr/>
        </p:nvGrpSpPr>
        <p:grpSpPr>
          <a:xfrm>
            <a:off x="-471921" y="4419600"/>
            <a:ext cx="4638012" cy="2696414"/>
            <a:chOff x="-515472" y="5378824"/>
            <a:chExt cx="2896529" cy="1683963"/>
          </a:xfrm>
        </p:grpSpPr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183CD725-58E2-4A88-B036-8354D0BDA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831" r="67749"/>
            <a:stretch/>
          </p:blipFill>
          <p:spPr>
            <a:xfrm>
              <a:off x="906361" y="5378824"/>
              <a:ext cx="1474696" cy="1683963"/>
            </a:xfrm>
            <a:prstGeom prst="rect">
              <a:avLst/>
            </a:prstGeom>
          </p:spPr>
        </p:pic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D76483B9-6D39-418F-A3AE-B146A2552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22891" r="83580"/>
            <a:stretch/>
          </p:blipFill>
          <p:spPr>
            <a:xfrm>
              <a:off x="-515472" y="5764306"/>
              <a:ext cx="1474696" cy="1298480"/>
            </a:xfrm>
            <a:prstGeom prst="chord">
              <a:avLst>
                <a:gd name="adj1" fmla="val 20332279"/>
                <a:gd name="adj2" fmla="val 16200000"/>
              </a:avLst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9F14DA0-045F-403C-96B8-E860B1218259}"/>
              </a:ext>
            </a:extLst>
          </p:cNvPr>
          <p:cNvSpPr txBox="1"/>
          <p:nvPr/>
        </p:nvSpPr>
        <p:spPr>
          <a:xfrm>
            <a:off x="4307003" y="2511238"/>
            <a:ext cx="7481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프라이버시 문제 없는 계정 공유 플랫폼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04486-87C0-4959-A67D-C3C40C0D3796}"/>
              </a:ext>
            </a:extLst>
          </p:cNvPr>
          <p:cNvSpPr txBox="1"/>
          <p:nvPr/>
        </p:nvSpPr>
        <p:spPr>
          <a:xfrm>
            <a:off x="8699808" y="3198167"/>
            <a:ext cx="3088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Amathon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2019 Team 2</a:t>
            </a:r>
            <a:endParaRPr lang="ko-KR" altLang="en-US" sz="24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95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1B9D1-517C-43EB-B748-F74608444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065" y="2575916"/>
            <a:ext cx="429387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you!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46038-AA49-4299-B472-5861C36EF94C}"/>
              </a:ext>
            </a:extLst>
          </p:cNvPr>
          <p:cNvSpPr txBox="1"/>
          <p:nvPr/>
        </p:nvSpPr>
        <p:spPr>
          <a:xfrm>
            <a:off x="4930168" y="3619302"/>
            <a:ext cx="2331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Amathon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4flix Team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48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2C61C-9581-4C2B-8230-20BE991E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 Members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807007-FEFC-46E6-B9B6-76D379BA8CD5}"/>
              </a:ext>
            </a:extLst>
          </p:cNvPr>
          <p:cNvGrpSpPr/>
          <p:nvPr/>
        </p:nvGrpSpPr>
        <p:grpSpPr>
          <a:xfrm>
            <a:off x="838200" y="1689842"/>
            <a:ext cx="5229347" cy="1687505"/>
            <a:chOff x="525994" y="1741495"/>
            <a:chExt cx="5229347" cy="168750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2ABB8F6-899F-41F5-A67F-B91C24AE1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94" y="1741495"/>
              <a:ext cx="1687505" cy="168750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62C644-5B47-46EC-AB8D-9E98D639F812}"/>
                </a:ext>
              </a:extLst>
            </p:cNvPr>
            <p:cNvGrpSpPr/>
            <p:nvPr/>
          </p:nvGrpSpPr>
          <p:grpSpPr>
            <a:xfrm>
              <a:off x="2489499" y="1915979"/>
              <a:ext cx="3265842" cy="1338535"/>
              <a:chOff x="2941320" y="1690688"/>
              <a:chExt cx="2717800" cy="92755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E5E24B8-C238-48D1-B696-31E1DBF4C266}"/>
                  </a:ext>
                </a:extLst>
              </p:cNvPr>
              <p:cNvSpPr/>
              <p:nvPr/>
            </p:nvSpPr>
            <p:spPr>
              <a:xfrm>
                <a:off x="3048000" y="1996209"/>
                <a:ext cx="2611120" cy="46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0F504B-46F2-4ED1-94EF-D432843B8368}"/>
                  </a:ext>
                </a:extLst>
              </p:cNvPr>
              <p:cNvSpPr txBox="1"/>
              <p:nvPr/>
            </p:nvSpPr>
            <p:spPr>
              <a:xfrm>
                <a:off x="2941320" y="1690688"/>
                <a:ext cx="814647" cy="27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백지오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850DF2-8053-419D-998C-EECB8F790195}"/>
                  </a:ext>
                </a:extLst>
              </p:cNvPr>
              <p:cNvSpPr txBox="1"/>
              <p:nvPr/>
            </p:nvSpPr>
            <p:spPr>
              <a:xfrm>
                <a:off x="2941320" y="2042391"/>
                <a:ext cx="2717800" cy="575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백앤드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개발자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(Django)</a:t>
                </a:r>
              </a:p>
              <a:p>
                <a:r>
                  <a:rPr lang="en-US" altLang="ko-KR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github.com/skyil7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089EA4-6B6D-49FE-98A1-FE90BA38D704}"/>
              </a:ext>
            </a:extLst>
          </p:cNvPr>
          <p:cNvGrpSpPr/>
          <p:nvPr/>
        </p:nvGrpSpPr>
        <p:grpSpPr>
          <a:xfrm>
            <a:off x="838200" y="3841915"/>
            <a:ext cx="5229347" cy="1687505"/>
            <a:chOff x="525994" y="1741495"/>
            <a:chExt cx="5229347" cy="1687505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A6519F89-718E-4329-8A52-A592EB90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5994" y="1741495"/>
              <a:ext cx="1687505" cy="168750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EFAB29C-61AE-4BAD-A399-540C9C81EC06}"/>
                </a:ext>
              </a:extLst>
            </p:cNvPr>
            <p:cNvGrpSpPr/>
            <p:nvPr/>
          </p:nvGrpSpPr>
          <p:grpSpPr>
            <a:xfrm>
              <a:off x="2489499" y="1915979"/>
              <a:ext cx="3265842" cy="1338535"/>
              <a:chOff x="2941320" y="1690688"/>
              <a:chExt cx="2717800" cy="92755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623A4E9-5496-46AE-AC5F-C88CAB1624CA}"/>
                  </a:ext>
                </a:extLst>
              </p:cNvPr>
              <p:cNvSpPr/>
              <p:nvPr/>
            </p:nvSpPr>
            <p:spPr>
              <a:xfrm>
                <a:off x="3048000" y="1996209"/>
                <a:ext cx="2611120" cy="46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87BDF6-5696-409A-BB26-31353536AC33}"/>
                  </a:ext>
                </a:extLst>
              </p:cNvPr>
              <p:cNvSpPr txBox="1"/>
              <p:nvPr/>
            </p:nvSpPr>
            <p:spPr>
              <a:xfrm>
                <a:off x="2941320" y="1690688"/>
                <a:ext cx="814647" cy="27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오혜린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E37CB-2FD5-4887-81EA-5E16C863FF62}"/>
                  </a:ext>
                </a:extLst>
              </p:cNvPr>
              <p:cNvSpPr txBox="1"/>
              <p:nvPr/>
            </p:nvSpPr>
            <p:spPr>
              <a:xfrm>
                <a:off x="2941320" y="2042391"/>
                <a:ext cx="2717800" cy="575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프론트 개발자</a:t>
                </a:r>
                <a:endPara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github.com/</a:t>
                </a:r>
                <a:r>
                  <a:rPr lang="en-US" altLang="ko-KR" sz="24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hyerinOh</a:t>
                </a:r>
                <a:endPara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A725EF3-A0A2-48F2-8998-2C4B4D8E9A76}"/>
              </a:ext>
            </a:extLst>
          </p:cNvPr>
          <p:cNvGrpSpPr/>
          <p:nvPr/>
        </p:nvGrpSpPr>
        <p:grpSpPr>
          <a:xfrm>
            <a:off x="6416963" y="1689842"/>
            <a:ext cx="5229347" cy="1687505"/>
            <a:chOff x="525994" y="1741495"/>
            <a:chExt cx="5229347" cy="1687505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1F6E2A83-EFD3-4078-857B-9C8AFDAD3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5994" y="1741495"/>
              <a:ext cx="1687505" cy="168750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3B0F9E7-70E8-493A-AE98-E3331F1FE7A2}"/>
                </a:ext>
              </a:extLst>
            </p:cNvPr>
            <p:cNvGrpSpPr/>
            <p:nvPr/>
          </p:nvGrpSpPr>
          <p:grpSpPr>
            <a:xfrm>
              <a:off x="2489499" y="1915980"/>
              <a:ext cx="3265842" cy="1307757"/>
              <a:chOff x="2941320" y="1690688"/>
              <a:chExt cx="2717800" cy="90622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B40922-A96B-4F74-9031-AF1844CD67E7}"/>
                  </a:ext>
                </a:extLst>
              </p:cNvPr>
              <p:cNvSpPr/>
              <p:nvPr/>
            </p:nvSpPr>
            <p:spPr>
              <a:xfrm>
                <a:off x="3048000" y="1996209"/>
                <a:ext cx="2611120" cy="46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2A60E0-17DE-4BBE-BE39-28EF7CF4D16A}"/>
                  </a:ext>
                </a:extLst>
              </p:cNvPr>
              <p:cNvSpPr txBox="1"/>
              <p:nvPr/>
            </p:nvSpPr>
            <p:spPr>
              <a:xfrm>
                <a:off x="2941320" y="1690688"/>
                <a:ext cx="814647" cy="27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정영모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238745-4302-4FF6-A512-93CCEC27BF09}"/>
                  </a:ext>
                </a:extLst>
              </p:cNvPr>
              <p:cNvSpPr txBox="1"/>
              <p:nvPr/>
            </p:nvSpPr>
            <p:spPr>
              <a:xfrm>
                <a:off x="2941320" y="2042391"/>
                <a:ext cx="2717800" cy="554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백앤드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개발자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(Spring)</a:t>
                </a:r>
              </a:p>
              <a:p>
                <a:r>
                  <a:rPr lang="en-US" altLang="ko-KR" sz="2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github.com/</a:t>
                </a:r>
                <a:r>
                  <a:rPr lang="en-US" altLang="ko-KR" sz="22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yeongmo</a:t>
                </a:r>
                <a:r>
                  <a:rPr lang="en-US" altLang="ko-KR" sz="2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-j</a:t>
                </a: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7CB8CC-492C-4B31-9D72-5BE582AFDBC8}"/>
              </a:ext>
            </a:extLst>
          </p:cNvPr>
          <p:cNvGrpSpPr/>
          <p:nvPr/>
        </p:nvGrpSpPr>
        <p:grpSpPr>
          <a:xfrm>
            <a:off x="6416963" y="3841915"/>
            <a:ext cx="5229347" cy="1687505"/>
            <a:chOff x="525994" y="1741495"/>
            <a:chExt cx="5229347" cy="1687505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1FBEB4A9-DA9C-4651-A1BE-7CA706336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5994" y="1741495"/>
              <a:ext cx="1687505" cy="168750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D88A695-F069-4DFB-B017-297BB13E9156}"/>
                </a:ext>
              </a:extLst>
            </p:cNvPr>
            <p:cNvGrpSpPr/>
            <p:nvPr/>
          </p:nvGrpSpPr>
          <p:grpSpPr>
            <a:xfrm>
              <a:off x="2489499" y="1915979"/>
              <a:ext cx="3265842" cy="1323146"/>
              <a:chOff x="2941320" y="1690688"/>
              <a:chExt cx="2717800" cy="916886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6E788D0-04DD-40C2-B086-439503EB2B38}"/>
                  </a:ext>
                </a:extLst>
              </p:cNvPr>
              <p:cNvSpPr/>
              <p:nvPr/>
            </p:nvSpPr>
            <p:spPr>
              <a:xfrm>
                <a:off x="3048000" y="1996209"/>
                <a:ext cx="2611120" cy="46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A1A0B1-B5C1-4567-95A3-E0F83BEBD57D}"/>
                  </a:ext>
                </a:extLst>
              </p:cNvPr>
              <p:cNvSpPr txBox="1"/>
              <p:nvPr/>
            </p:nvSpPr>
            <p:spPr>
              <a:xfrm>
                <a:off x="2941320" y="1690688"/>
                <a:ext cx="814647" cy="27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권영권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3233E-7321-4B62-BBDA-211C84CCBCCD}"/>
                  </a:ext>
                </a:extLst>
              </p:cNvPr>
              <p:cNvSpPr txBox="1"/>
              <p:nvPr/>
            </p:nvSpPr>
            <p:spPr>
              <a:xfrm>
                <a:off x="2941320" y="2042391"/>
                <a:ext cx="2717800" cy="565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프론트 개발자</a:t>
                </a:r>
                <a:endPara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3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github.com/</a:t>
                </a:r>
                <a:r>
                  <a:rPr lang="en-US" altLang="ko-KR" sz="23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lebmouse</a:t>
                </a:r>
                <a:endParaRPr lang="en-US" altLang="ko-KR" sz="2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997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095D8D-D0F1-4CB2-B166-32B9631C9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Problem</a:t>
            </a:r>
            <a:endParaRPr lang="ko-KR" altLang="en-US" dirty="0"/>
          </a:p>
        </p:txBody>
      </p:sp>
      <p:pic>
        <p:nvPicPr>
          <p:cNvPr id="5" name="그림 4" descr="화면, 검은색이(가) 표시된 사진&#10;&#10;자동 생성된 설명">
            <a:extLst>
              <a:ext uri="{FF2B5EF4-FFF2-40B4-BE49-F238E27FC236}">
                <a16:creationId xmlns:a16="http://schemas.microsoft.com/office/drawing/2014/main" id="{7CBF9D75-C1D6-457B-AF0C-6F2AB1352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2122884"/>
            <a:ext cx="5032353" cy="3413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AA7829-D7FE-47B2-A5A4-1626EAA20589}"/>
              </a:ext>
            </a:extLst>
          </p:cNvPr>
          <p:cNvSpPr txBox="1"/>
          <p:nvPr/>
        </p:nvSpPr>
        <p:spPr>
          <a:xfrm>
            <a:off x="899160" y="1321356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계정공유 플랫폼의 문제점</a:t>
            </a:r>
          </a:p>
        </p:txBody>
      </p:sp>
      <p:pic>
        <p:nvPicPr>
          <p:cNvPr id="8" name="그림 7" descr="사진, 표시중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125AE37D-84AD-4AF1-A88E-E64907F13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" y="2138125"/>
            <a:ext cx="5032354" cy="3413761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F9B90245-8FAA-45B0-B88E-C5AA52597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488" y="2122883"/>
            <a:ext cx="5032352" cy="34137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99FC7-9EFB-4A2B-8D03-3EB220224041}"/>
              </a:ext>
            </a:extLst>
          </p:cNvPr>
          <p:cNvSpPr txBox="1"/>
          <p:nvPr/>
        </p:nvSpPr>
        <p:spPr>
          <a:xfrm>
            <a:off x="3070973" y="5984081"/>
            <a:ext cx="605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 기록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연락처 등 개인정보가 불특정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다수에게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노출될 수 있음</a:t>
            </a:r>
          </a:p>
        </p:txBody>
      </p:sp>
    </p:spTree>
    <p:extLst>
      <p:ext uri="{BB962C8B-B14F-4D97-AF65-F5344CB8AC3E}">
        <p14:creationId xmlns:p14="http://schemas.microsoft.com/office/powerpoint/2010/main" val="22279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E1442-96A7-4E1A-8AF4-1E44D901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Goal &amp; Solution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47C1FF-E7FB-484C-87BA-8C5F8365D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계정을 공유할 때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호스트의 먹튀 방지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계정을 공유하면서도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정보 노출은 방지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사용자들 간에 불필요한 연락이나 절차를 최소화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가입 후 바로 계정 사용이 가능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732678-8BC6-4DA3-A1F1-334A09C52C71}"/>
              </a:ext>
            </a:extLst>
          </p:cNvPr>
          <p:cNvSpPr/>
          <p:nvPr/>
        </p:nvSpPr>
        <p:spPr>
          <a:xfrm>
            <a:off x="838200" y="2273808"/>
            <a:ext cx="7671816" cy="5242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계정을 한달에 한번 랜덤으로 재분배</a:t>
            </a:r>
            <a:endParaRPr lang="ko-KR" altLang="en-US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39B164-B683-40D8-AF47-2EFD384A3C02}"/>
              </a:ext>
            </a:extLst>
          </p:cNvPr>
          <p:cNvSpPr/>
          <p:nvPr/>
        </p:nvSpPr>
        <p:spPr>
          <a:xfrm>
            <a:off x="838200" y="2798064"/>
            <a:ext cx="7671816" cy="5242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 공유자의 정보를 일체 제공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B149DD-2812-42A1-ADF6-B288AE897740}"/>
              </a:ext>
            </a:extLst>
          </p:cNvPr>
          <p:cNvSpPr/>
          <p:nvPr/>
        </p:nvSpPr>
        <p:spPr>
          <a:xfrm>
            <a:off x="838200" y="3322320"/>
            <a:ext cx="7671816" cy="5242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계정을 미리 생성 후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가입 즉시 제공</a:t>
            </a:r>
            <a:endParaRPr lang="ko-KR" altLang="en-US" sz="2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8567C2-8937-491F-9DC1-D5E85FBC20FF}"/>
              </a:ext>
            </a:extLst>
          </p:cNvPr>
          <p:cNvSpPr/>
          <p:nvPr/>
        </p:nvSpPr>
        <p:spPr>
          <a:xfrm>
            <a:off x="838200" y="1787589"/>
            <a:ext cx="7671816" cy="5242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계정을 서비스 제공자가 직접 운영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8880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66843-E612-4EB3-84F3-9F2FF8472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Tech Stack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669BEE-725F-4E60-9ABD-75EB6A88D4AF}"/>
              </a:ext>
            </a:extLst>
          </p:cNvPr>
          <p:cNvGrpSpPr/>
          <p:nvPr/>
        </p:nvGrpSpPr>
        <p:grpSpPr>
          <a:xfrm>
            <a:off x="1339184" y="1828800"/>
            <a:ext cx="9513631" cy="4265408"/>
            <a:chOff x="1748118" y="1837766"/>
            <a:chExt cx="8677836" cy="389068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D00F3CE-8465-4D7B-9167-29CD655C4E61}"/>
                </a:ext>
              </a:extLst>
            </p:cNvPr>
            <p:cNvSpPr/>
            <p:nvPr/>
          </p:nvSpPr>
          <p:spPr>
            <a:xfrm>
              <a:off x="1748118" y="1864659"/>
              <a:ext cx="3854823" cy="386378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7ABDBDF-B39B-43C5-95EA-05CACDA8E1CD}"/>
                </a:ext>
              </a:extLst>
            </p:cNvPr>
            <p:cNvSpPr/>
            <p:nvPr/>
          </p:nvSpPr>
          <p:spPr>
            <a:xfrm>
              <a:off x="6589061" y="1837766"/>
              <a:ext cx="3836893" cy="3890682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15DD003-3D53-4DBE-A0B3-EEF203B3ADB7}"/>
                </a:ext>
              </a:extLst>
            </p:cNvPr>
            <p:cNvSpPr/>
            <p:nvPr/>
          </p:nvSpPr>
          <p:spPr>
            <a:xfrm>
              <a:off x="5017995" y="2788023"/>
              <a:ext cx="2156011" cy="21784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django logoì ëí ì´ë¯¸ì§ ê²ìê²°ê³¼">
            <a:extLst>
              <a:ext uri="{FF2B5EF4-FFF2-40B4-BE49-F238E27FC236}">
                <a16:creationId xmlns:a16="http://schemas.microsoft.com/office/drawing/2014/main" id="{50237790-89D1-440D-AF58-1ADE904D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38" b="90909" l="3000" r="96417">
                        <a14:foregroundMark x1="16083" y1="38995" x2="14583" y2="30861"/>
                        <a14:foregroundMark x1="3000" y1="31579" x2="4750" y2="45455"/>
                        <a14:foregroundMark x1="24250" y1="35885" x2="24250" y2="35885"/>
                        <a14:foregroundMark x1="24417" y1="6938" x2="24417" y2="6938"/>
                        <a14:foregroundMark x1="36333" y1="30861" x2="36333" y2="30861"/>
                        <a14:foregroundMark x1="48750" y1="41866" x2="48750" y2="41866"/>
                        <a14:foregroundMark x1="72500" y1="91148" x2="72500" y2="91148"/>
                        <a14:foregroundMark x1="84083" y1="55981" x2="84083" y2="55981"/>
                        <a14:foregroundMark x1="96417" y1="55742" x2="96417" y2="55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617" y="2856374"/>
            <a:ext cx="1641112" cy="571654"/>
          </a:xfrm>
          <a:prstGeom prst="rect">
            <a:avLst/>
          </a:prstGeom>
          <a:noFill/>
        </p:spPr>
      </p:pic>
      <p:pic>
        <p:nvPicPr>
          <p:cNvPr id="1028" name="Picture 4" descr="spring boot logoì ëí ì´ë¯¸ì§ ê²ìê²°ê³¼">
            <a:extLst>
              <a:ext uri="{FF2B5EF4-FFF2-40B4-BE49-F238E27FC236}">
                <a16:creationId xmlns:a16="http://schemas.microsoft.com/office/drawing/2014/main" id="{F550FD45-5B28-47CA-8FF0-2248542F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334" y="3689015"/>
            <a:ext cx="2288428" cy="74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021F5E4-20BE-4F1B-BB18-F172BB3D799C}"/>
              </a:ext>
            </a:extLst>
          </p:cNvPr>
          <p:cNvGrpSpPr/>
          <p:nvPr/>
        </p:nvGrpSpPr>
        <p:grpSpPr>
          <a:xfrm>
            <a:off x="7310617" y="4343852"/>
            <a:ext cx="1406760" cy="1260097"/>
            <a:chOff x="7287660" y="4366658"/>
            <a:chExt cx="1406760" cy="1260097"/>
          </a:xfrm>
        </p:grpSpPr>
        <p:pic>
          <p:nvPicPr>
            <p:cNvPr id="1030" name="Picture 6" descr="aws rdsì ëí ì´ë¯¸ì§ ê²ìê²°ê³¼">
              <a:extLst>
                <a:ext uri="{FF2B5EF4-FFF2-40B4-BE49-F238E27FC236}">
                  <a16:creationId xmlns:a16="http://schemas.microsoft.com/office/drawing/2014/main" id="{CB7F0EC6-5CCB-4F3E-87D7-772F5898AA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532" b="90213" l="9948" r="90576">
                          <a14:foregroundMark x1="51309" y1="5532" x2="51309" y2="5532"/>
                          <a14:foregroundMark x1="91099" y1="28085" x2="91099" y2="28085"/>
                          <a14:foregroundMark x1="17801" y1="90213" x2="17801" y2="90213"/>
                          <a14:foregroundMark x1="25654" y1="87660" x2="25654" y2="87660"/>
                          <a14:foregroundMark x1="22513" y1="88511" x2="22513" y2="88511"/>
                          <a14:foregroundMark x1="37696" y1="87234" x2="37696" y2="87234"/>
                          <a14:foregroundMark x1="38743" y1="90213" x2="38743" y2="90213"/>
                          <a14:foregroundMark x1="38220" y1="88085" x2="38220" y2="88085"/>
                          <a14:foregroundMark x1="36649" y1="87234" x2="36649" y2="87234"/>
                          <a14:foregroundMark x1="36649" y1="87234" x2="36649" y2="87234"/>
                          <a14:foregroundMark x1="37696" y1="87660" x2="37696" y2="87660"/>
                          <a14:foregroundMark x1="37173" y1="87234" x2="37173" y2="87234"/>
                          <a14:foregroundMark x1="37173" y1="86809" x2="37173" y2="86809"/>
                          <a14:foregroundMark x1="37696" y1="87660" x2="37696" y2="87660"/>
                          <a14:foregroundMark x1="44503" y1="88085" x2="44503" y2="88085"/>
                          <a14:foregroundMark x1="48168" y1="88511" x2="48168" y2="88511"/>
                          <a14:foregroundMark x1="56545" y1="87660" x2="56545" y2="87660"/>
                          <a14:foregroundMark x1="73298" y1="87234" x2="73298" y2="87234"/>
                          <a14:foregroundMark x1="77487" y1="87234" x2="77487" y2="87234"/>
                          <a14:foregroundMark x1="86387" y1="87660" x2="86387" y2="87660"/>
                          <a14:backgroundMark x1="15707" y1="88511" x2="15707" y2="88511"/>
                          <a14:backgroundMark x1="35602" y1="91064" x2="35602" y2="91064"/>
                          <a14:backgroundMark x1="37696" y1="87234" x2="37696" y2="87234"/>
                          <a14:backgroundMark x1="85340" y1="88085" x2="85340" y2="88085"/>
                          <a14:backgroundMark x1="71204" y1="86809" x2="71204" y2="86809"/>
                          <a14:backgroundMark x1="39267" y1="88085" x2="39267" y2="88085"/>
                          <a14:backgroundMark x1="35079" y1="86383" x2="35079" y2="86383"/>
                          <a14:backgroundMark x1="35602" y1="86383" x2="35602" y2="86383"/>
                          <a14:backgroundMark x1="35602" y1="86383" x2="35602" y2="86383"/>
                          <a14:backgroundMark x1="37173" y1="86809" x2="37173" y2="86809"/>
                          <a14:backgroundMark x1="37173" y1="86809" x2="37173" y2="86809"/>
                          <a14:backgroundMark x1="36126" y1="86383" x2="36126" y2="86383"/>
                          <a14:backgroundMark x1="37173" y1="88511" x2="37173" y2="88511"/>
                          <a14:backgroundMark x1="37696" y1="93191" x2="37696" y2="931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659"/>
            <a:stretch/>
          </p:blipFill>
          <p:spPr bwMode="auto">
            <a:xfrm>
              <a:off x="7536221" y="4366658"/>
              <a:ext cx="909637" cy="921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69D05A-51C9-4168-9688-D9EDF298F392}"/>
                </a:ext>
              </a:extLst>
            </p:cNvPr>
            <p:cNvSpPr txBox="1"/>
            <p:nvPr/>
          </p:nvSpPr>
          <p:spPr>
            <a:xfrm>
              <a:off x="7287660" y="5288201"/>
              <a:ext cx="1406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Amazon RDS</a:t>
              </a:r>
              <a:endPara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654CBF-5F16-46F2-991B-A45AF9345281}"/>
              </a:ext>
            </a:extLst>
          </p:cNvPr>
          <p:cNvGrpSpPr/>
          <p:nvPr/>
        </p:nvGrpSpPr>
        <p:grpSpPr>
          <a:xfrm>
            <a:off x="1691821" y="3533318"/>
            <a:ext cx="837537" cy="1055132"/>
            <a:chOff x="2067891" y="2367280"/>
            <a:chExt cx="837537" cy="1055132"/>
          </a:xfrm>
        </p:grpSpPr>
        <p:pic>
          <p:nvPicPr>
            <p:cNvPr id="1036" name="Picture 12" descr="vue logoì ëí ì´ë¯¸ì§ ê²ìê²°ê³¼">
              <a:extLst>
                <a:ext uri="{FF2B5EF4-FFF2-40B4-BE49-F238E27FC236}">
                  <a16:creationId xmlns:a16="http://schemas.microsoft.com/office/drawing/2014/main" id="{BADF5F39-7EAF-4687-9B01-CF4EC83062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0535" y1="39020" x2="50535" y2="39020"/>
                          <a14:foregroundMark x1="51934" y1="45294" x2="51934" y2="45294"/>
                          <a14:foregroundMark x1="59506" y1="45294" x2="59506" y2="45294"/>
                          <a14:foregroundMark x1="69300" y1="42549" x2="69300" y2="42549"/>
                          <a14:foregroundMark x1="69300" y1="34510" x2="69300" y2="34510"/>
                          <a14:foregroundMark x1="66420" y1="55098" x2="66420" y2="55098"/>
                          <a14:foregroundMark x1="72428" y1="45882" x2="72428" y2="45882"/>
                          <a14:foregroundMark x1="45761" y1="42353" x2="45761" y2="42353"/>
                          <a14:backgroundMark x1="50617" y1="39412" x2="50617" y2="39412"/>
                          <a14:backgroundMark x1="50617" y1="39412" x2="50617" y2="39412"/>
                          <a14:backgroundMark x1="50700" y1="39412" x2="50700" y2="39412"/>
                          <a14:backgroundMark x1="50700" y1="38824" x2="50700" y2="38824"/>
                          <a14:backgroundMark x1="50617" y1="39216" x2="50617" y2="392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4" t="21314" r="58711" b="24926"/>
            <a:stretch/>
          </p:blipFill>
          <p:spPr bwMode="auto">
            <a:xfrm>
              <a:off x="2097166" y="2367280"/>
              <a:ext cx="778986" cy="718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0DEFA6-35FB-4C8B-A66A-5001442F7890}"/>
                </a:ext>
              </a:extLst>
            </p:cNvPr>
            <p:cNvSpPr txBox="1"/>
            <p:nvPr/>
          </p:nvSpPr>
          <p:spPr>
            <a:xfrm>
              <a:off x="2067891" y="3053080"/>
              <a:ext cx="837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Vue.js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42" name="Picture 18" descr="ê´ë ¨ ì´ë¯¸ì§">
            <a:extLst>
              <a:ext uri="{FF2B5EF4-FFF2-40B4-BE49-F238E27FC236}">
                <a16:creationId xmlns:a16="http://schemas.microsoft.com/office/drawing/2014/main" id="{185EBE51-FD32-4E04-B4EA-4877ECB7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876" y="4166963"/>
            <a:ext cx="2084044" cy="122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3A1F75-8292-4172-AB90-AB9B3E516962}"/>
              </a:ext>
            </a:extLst>
          </p:cNvPr>
          <p:cNvGrpSpPr/>
          <p:nvPr/>
        </p:nvGrpSpPr>
        <p:grpSpPr>
          <a:xfrm>
            <a:off x="9005533" y="2151620"/>
            <a:ext cx="1220874" cy="1253013"/>
            <a:chOff x="9005533" y="2151620"/>
            <a:chExt cx="1220874" cy="1253013"/>
          </a:xfrm>
        </p:grpSpPr>
        <p:pic>
          <p:nvPicPr>
            <p:cNvPr id="1044" name="Picture 20" descr="aws sesì ëí ì´ë¯¸ì§ ê²ìê²°ê³¼">
              <a:extLst>
                <a:ext uri="{FF2B5EF4-FFF2-40B4-BE49-F238E27FC236}">
                  <a16:creationId xmlns:a16="http://schemas.microsoft.com/office/drawing/2014/main" id="{92891C49-E805-4ECF-917D-7F9436F4E7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7396" b="76685" l="66976" r="8417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27" t="21235" r="13680" b="17154"/>
            <a:stretch/>
          </p:blipFill>
          <p:spPr bwMode="auto">
            <a:xfrm>
              <a:off x="9104169" y="2151620"/>
              <a:ext cx="1023602" cy="1226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739B59-74AF-4501-B3BF-2455FFE29959}"/>
                </a:ext>
              </a:extLst>
            </p:cNvPr>
            <p:cNvSpPr txBox="1"/>
            <p:nvPr/>
          </p:nvSpPr>
          <p:spPr>
            <a:xfrm>
              <a:off x="9005533" y="3096856"/>
              <a:ext cx="1220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Amazon SES</a:t>
              </a:r>
              <a:endPara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50" name="Picture 26" descr="aws logoì ëí ì´ë¯¸ì§ ê²ìê²°ê³¼">
            <a:extLst>
              <a:ext uri="{FF2B5EF4-FFF2-40B4-BE49-F238E27FC236}">
                <a16:creationId xmlns:a16="http://schemas.microsoft.com/office/drawing/2014/main" id="{35AA4DB8-CE8D-448D-9C53-A810564F8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549" y="3636700"/>
            <a:ext cx="1727491" cy="64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element ui logoì ëí ì´ë¯¸ì§ ê²ìê²°ê³¼">
            <a:extLst>
              <a:ext uri="{FF2B5EF4-FFF2-40B4-BE49-F238E27FC236}">
                <a16:creationId xmlns:a16="http://schemas.microsoft.com/office/drawing/2014/main" id="{74420710-0EC4-4E59-AE87-A5B165E6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04" b="89216" l="6481" r="95813">
                        <a14:foregroundMark x1="6481" y1="28431" x2="6481" y2="28431"/>
                        <a14:foregroundMark x1="35793" y1="33660" x2="35793" y2="33660"/>
                        <a14:foregroundMark x1="42572" y1="41503" x2="42572" y2="41503"/>
                        <a14:foregroundMark x1="55533" y1="48693" x2="55533" y2="48693"/>
                        <a14:foregroundMark x1="58624" y1="48366" x2="58624" y2="48366"/>
                        <a14:foregroundMark x1="77767" y1="46732" x2="77767" y2="46732"/>
                        <a14:foregroundMark x1="81555" y1="46732" x2="81555" y2="46732"/>
                        <a14:foregroundMark x1="92622" y1="43137" x2="92622" y2="43137"/>
                        <a14:foregroundMark x1="95813" y1="44771" x2="95813" y2="44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864" y="2726141"/>
            <a:ext cx="2356131" cy="71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59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B19A2-74CF-4216-A8A4-FDB666FA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Service Scenario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AE3F20-A36D-4D03-A711-EF89FBB46645}"/>
              </a:ext>
            </a:extLst>
          </p:cNvPr>
          <p:cNvGrpSpPr/>
          <p:nvPr/>
        </p:nvGrpSpPr>
        <p:grpSpPr>
          <a:xfrm>
            <a:off x="1404620" y="1694486"/>
            <a:ext cx="9382760" cy="1046480"/>
            <a:chOff x="929640" y="1950720"/>
            <a:chExt cx="9382760" cy="104648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AC6858E-2DAD-4F28-90B6-7B808379CE5B}"/>
                </a:ext>
              </a:extLst>
            </p:cNvPr>
            <p:cNvSpPr/>
            <p:nvPr/>
          </p:nvSpPr>
          <p:spPr>
            <a:xfrm>
              <a:off x="929640" y="1950720"/>
              <a:ext cx="1402080" cy="10464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3E35698-8473-4E3A-AB41-2A77413076D1}"/>
                </a:ext>
              </a:extLst>
            </p:cNvPr>
            <p:cNvSpPr/>
            <p:nvPr/>
          </p:nvSpPr>
          <p:spPr>
            <a:xfrm>
              <a:off x="4881880" y="1950720"/>
              <a:ext cx="1402080" cy="104648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요금결제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0D7C1E1-2947-48D6-85E9-392EDB0C0C85}"/>
                </a:ext>
              </a:extLst>
            </p:cNvPr>
            <p:cNvSpPr/>
            <p:nvPr/>
          </p:nvSpPr>
          <p:spPr>
            <a:xfrm>
              <a:off x="8834120" y="1950720"/>
              <a:ext cx="1478280" cy="104648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ID/PW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D73C48C6-71CE-4BBD-98A6-F365C9FE6F6A}"/>
                </a:ext>
              </a:extLst>
            </p:cNvPr>
            <p:cNvSpPr/>
            <p:nvPr/>
          </p:nvSpPr>
          <p:spPr>
            <a:xfrm>
              <a:off x="2331720" y="2316480"/>
              <a:ext cx="2550160" cy="314960"/>
            </a:xfrm>
            <a:prstGeom prst="rightArrow">
              <a:avLst>
                <a:gd name="adj1" fmla="val 30645"/>
                <a:gd name="adj2" fmla="val 10645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64DA211-7986-4B03-9B50-A53EA1FE2115}"/>
                </a:ext>
              </a:extLst>
            </p:cNvPr>
            <p:cNvSpPr/>
            <p:nvPr/>
          </p:nvSpPr>
          <p:spPr>
            <a:xfrm>
              <a:off x="6283960" y="2316480"/>
              <a:ext cx="2550160" cy="314960"/>
            </a:xfrm>
            <a:prstGeom prst="rightArrow">
              <a:avLst>
                <a:gd name="adj1" fmla="val 30645"/>
                <a:gd name="adj2" fmla="val 10645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FBAEE5-DACE-487C-89A2-D59A7E8062FB}"/>
              </a:ext>
            </a:extLst>
          </p:cNvPr>
          <p:cNvGrpSpPr/>
          <p:nvPr/>
        </p:nvGrpSpPr>
        <p:grpSpPr>
          <a:xfrm>
            <a:off x="3413123" y="3106726"/>
            <a:ext cx="5365754" cy="3360653"/>
            <a:chOff x="4689240" y="3230752"/>
            <a:chExt cx="5365754" cy="336065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B766952-0527-4828-86AD-0FEC6A3A4DD2}"/>
                </a:ext>
              </a:extLst>
            </p:cNvPr>
            <p:cNvGrpSpPr/>
            <p:nvPr/>
          </p:nvGrpSpPr>
          <p:grpSpPr>
            <a:xfrm>
              <a:off x="4689240" y="3230752"/>
              <a:ext cx="1406760" cy="1260097"/>
              <a:chOff x="7287660" y="4366658"/>
              <a:chExt cx="1406760" cy="1260097"/>
            </a:xfrm>
          </p:grpSpPr>
          <p:pic>
            <p:nvPicPr>
              <p:cNvPr id="10" name="Picture 6" descr="aws rdsì ëí ì´ë¯¸ì§ ê²ìê²°ê³¼">
                <a:extLst>
                  <a:ext uri="{FF2B5EF4-FFF2-40B4-BE49-F238E27FC236}">
                    <a16:creationId xmlns:a16="http://schemas.microsoft.com/office/drawing/2014/main" id="{7D3A288A-0D0C-418F-83EF-453C465A9D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532" b="90213" l="9948" r="90576">
                            <a14:foregroundMark x1="51309" y1="5532" x2="51309" y2="5532"/>
                            <a14:foregroundMark x1="91099" y1="28085" x2="91099" y2="28085"/>
                            <a14:foregroundMark x1="17801" y1="90213" x2="17801" y2="90213"/>
                            <a14:foregroundMark x1="25654" y1="87660" x2="25654" y2="87660"/>
                            <a14:foregroundMark x1="22513" y1="88511" x2="22513" y2="88511"/>
                            <a14:foregroundMark x1="37696" y1="87234" x2="37696" y2="87234"/>
                            <a14:foregroundMark x1="38743" y1="90213" x2="38743" y2="90213"/>
                            <a14:foregroundMark x1="38220" y1="88085" x2="38220" y2="88085"/>
                            <a14:foregroundMark x1="36649" y1="87234" x2="36649" y2="87234"/>
                            <a14:foregroundMark x1="36649" y1="87234" x2="36649" y2="87234"/>
                            <a14:foregroundMark x1="37696" y1="87660" x2="37696" y2="87660"/>
                            <a14:foregroundMark x1="37173" y1="87234" x2="37173" y2="87234"/>
                            <a14:foregroundMark x1="37173" y1="86809" x2="37173" y2="86809"/>
                            <a14:foregroundMark x1="37696" y1="87660" x2="37696" y2="87660"/>
                            <a14:foregroundMark x1="44503" y1="88085" x2="44503" y2="88085"/>
                            <a14:foregroundMark x1="48168" y1="88511" x2="48168" y2="88511"/>
                            <a14:foregroundMark x1="56545" y1="87660" x2="56545" y2="87660"/>
                            <a14:foregroundMark x1="73298" y1="87234" x2="73298" y2="87234"/>
                            <a14:foregroundMark x1="77487" y1="87234" x2="77487" y2="87234"/>
                            <a14:foregroundMark x1="86387" y1="87660" x2="86387" y2="87660"/>
                            <a14:backgroundMark x1="15707" y1="88511" x2="15707" y2="88511"/>
                            <a14:backgroundMark x1="35602" y1="91064" x2="35602" y2="91064"/>
                            <a14:backgroundMark x1="37696" y1="87234" x2="37696" y2="87234"/>
                            <a14:backgroundMark x1="85340" y1="88085" x2="85340" y2="88085"/>
                            <a14:backgroundMark x1="71204" y1="86809" x2="71204" y2="86809"/>
                            <a14:backgroundMark x1="39267" y1="88085" x2="39267" y2="88085"/>
                            <a14:backgroundMark x1="35079" y1="86383" x2="35079" y2="86383"/>
                            <a14:backgroundMark x1="35602" y1="86383" x2="35602" y2="86383"/>
                            <a14:backgroundMark x1="35602" y1="86383" x2="35602" y2="86383"/>
                            <a14:backgroundMark x1="37173" y1="86809" x2="37173" y2="86809"/>
                            <a14:backgroundMark x1="37173" y1="86809" x2="37173" y2="86809"/>
                            <a14:backgroundMark x1="36126" y1="86383" x2="36126" y2="86383"/>
                            <a14:backgroundMark x1="37173" y1="88511" x2="37173" y2="88511"/>
                            <a14:backgroundMark x1="37696" y1="93191" x2="37696" y2="931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659"/>
              <a:stretch/>
            </p:blipFill>
            <p:spPr bwMode="auto">
              <a:xfrm>
                <a:off x="7536221" y="4366658"/>
                <a:ext cx="909637" cy="9215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9ADB40-7B11-40C0-A0E3-BF846577211F}"/>
                  </a:ext>
                </a:extLst>
              </p:cNvPr>
              <p:cNvSpPr txBox="1"/>
              <p:nvPr/>
            </p:nvSpPr>
            <p:spPr>
              <a:xfrm>
                <a:off x="7287660" y="5288201"/>
                <a:ext cx="1406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Amazon RDS</a:t>
                </a:r>
                <a:endParaRPr lang="ko-KR" altLang="en-US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aphicFrame>
          <p:nvGraphicFramePr>
            <p:cNvPr id="12" name="다이어그램 11">
              <a:extLst>
                <a:ext uri="{FF2B5EF4-FFF2-40B4-BE49-F238E27FC236}">
                  <a16:creationId xmlns:a16="http://schemas.microsoft.com/office/drawing/2014/main" id="{2F8AE2C3-1599-4DA7-BB17-539194A6F4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90053995"/>
                </p:ext>
              </p:extLst>
            </p:nvPr>
          </p:nvGraphicFramePr>
          <p:xfrm>
            <a:off x="5467735" y="3257232"/>
            <a:ext cx="4182609" cy="33341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0F3C080-716F-4A47-8814-0FCA76C44145}"/>
                </a:ext>
              </a:extLst>
            </p:cNvPr>
            <p:cNvGrpSpPr/>
            <p:nvPr/>
          </p:nvGrpSpPr>
          <p:grpSpPr>
            <a:xfrm>
              <a:off x="8834120" y="5338392"/>
              <a:ext cx="1220874" cy="1253013"/>
              <a:chOff x="9005533" y="2151620"/>
              <a:chExt cx="1220874" cy="1253013"/>
            </a:xfrm>
          </p:grpSpPr>
          <p:pic>
            <p:nvPicPr>
              <p:cNvPr id="14" name="Picture 20" descr="aws sesì ëí ì´ë¯¸ì§ ê²ìê²°ê³¼">
                <a:extLst>
                  <a:ext uri="{FF2B5EF4-FFF2-40B4-BE49-F238E27FC236}">
                    <a16:creationId xmlns:a16="http://schemas.microsoft.com/office/drawing/2014/main" id="{CCB1C160-1B8A-455C-B12B-72D323F824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7396" b="76685" l="66976" r="8417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827" t="21235" r="13680" b="17154"/>
              <a:stretch/>
            </p:blipFill>
            <p:spPr bwMode="auto">
              <a:xfrm>
                <a:off x="9104169" y="2151620"/>
                <a:ext cx="1023602" cy="122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F56D8F-A896-4CF3-8D7E-7E1882EBAEDC}"/>
                  </a:ext>
                </a:extLst>
              </p:cNvPr>
              <p:cNvSpPr txBox="1"/>
              <p:nvPr/>
            </p:nvSpPr>
            <p:spPr>
              <a:xfrm>
                <a:off x="9005533" y="3096856"/>
                <a:ext cx="12208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Amazon SES</a:t>
                </a:r>
                <a:endParaRPr lang="ko-KR" altLang="en-US" sz="1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279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1B9D1-517C-43EB-B748-F74608444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010" y="2610485"/>
            <a:ext cx="314198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Preview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66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3311D-D624-4B31-A1A5-852663C31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Best is yet to come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260BE-BCE7-473A-A45E-43F63E17F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 공유를 넘어 팀 매칭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공동 구매로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공유 계정 자동 로그인 기능 구현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 관리 자동화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광고와 중개 수수료를 통한 수익모델 개발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37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1B9D1-517C-43EB-B748-F74608444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010" y="2610485"/>
            <a:ext cx="3141980" cy="1325563"/>
          </a:xfrm>
        </p:spPr>
        <p:txBody>
          <a:bodyPr/>
          <a:lstStyle/>
          <a:p>
            <a:pPr algn="ctr"/>
            <a:r>
              <a:rPr lang="en-US" altLang="ko-KR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QnA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70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</TotalTime>
  <Words>196</Words>
  <Application>Microsoft Office PowerPoint</Application>
  <PresentationFormat>와이드스크린</PresentationFormat>
  <Paragraphs>50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맑은 고딕</vt:lpstr>
      <vt:lpstr>나눔스퀘어라운드 ExtraBold</vt:lpstr>
      <vt:lpstr>배달의민족 한나체 Air</vt:lpstr>
      <vt:lpstr>나눔스퀘어 Bold</vt:lpstr>
      <vt:lpstr>Arial</vt:lpstr>
      <vt:lpstr>나눔스퀘어라운드 Bold</vt:lpstr>
      <vt:lpstr>나눔바른고딕</vt:lpstr>
      <vt:lpstr>Office 테마</vt:lpstr>
      <vt:lpstr>PowerPoint 프레젠테이션</vt:lpstr>
      <vt:lpstr>Team Members</vt:lpstr>
      <vt:lpstr>Problem</vt:lpstr>
      <vt:lpstr>Goal &amp; Solution</vt:lpstr>
      <vt:lpstr>Tech Stack</vt:lpstr>
      <vt:lpstr>Service Scenario</vt:lpstr>
      <vt:lpstr>Preview</vt:lpstr>
      <vt:lpstr>The Best is yet to come</vt:lpstr>
      <vt:lpstr>QnA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paik gio</dc:creator>
  <cp:lastModifiedBy>paik gio</cp:lastModifiedBy>
  <cp:revision>14</cp:revision>
  <dcterms:created xsi:type="dcterms:W3CDTF">2019-08-31T17:49:03Z</dcterms:created>
  <dcterms:modified xsi:type="dcterms:W3CDTF">2019-08-31T19:47:01Z</dcterms:modified>
</cp:coreProperties>
</file>